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6" autoAdjust="0"/>
    <p:restoredTop sz="94660"/>
  </p:normalViewPr>
  <p:slideViewPr>
    <p:cSldViewPr>
      <p:cViewPr varScale="1">
        <p:scale>
          <a:sx n="58" d="100"/>
          <a:sy n="58" d="100"/>
        </p:scale>
        <p:origin x="-7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6208-67FC-4D7A-AF37-266176AFFDE3}" type="datetimeFigureOut">
              <a:rPr lang="cs-CZ" smtClean="0"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C2B17-6B23-4B7D-800F-7F5461A8697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6048672" cy="302433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8800" dirty="0" smtClean="0">
                <a:latin typeface="AR DESTINE" pitchFamily="2" charset="0"/>
              </a:rPr>
              <a:t>Radioklub Písek</a:t>
            </a:r>
            <a:endParaRPr lang="cs-CZ" sz="8800" dirty="0">
              <a:latin typeface="AR DESTINE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4509120"/>
            <a:ext cx="6400800" cy="1752600"/>
          </a:xfrm>
        </p:spPr>
        <p:txBody>
          <a:bodyPr>
            <a:noAutofit/>
          </a:bodyPr>
          <a:lstStyle/>
          <a:p>
            <a:r>
              <a:rPr lang="cs-CZ" sz="3600" dirty="0" err="1" smtClean="0">
                <a:solidFill>
                  <a:schemeClr val="tx1"/>
                </a:solidFill>
              </a:rPr>
              <a:t>Robotour</a:t>
            </a:r>
            <a:r>
              <a:rPr lang="cs-CZ" sz="3600" dirty="0" smtClean="0">
                <a:solidFill>
                  <a:schemeClr val="tx1"/>
                </a:solidFill>
              </a:rPr>
              <a:t> 2012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Praha, Stromovka, 14.-16.9.2012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latin typeface="AR DESTINE" pitchFamily="2" charset="0"/>
              </a:rPr>
              <a:t>Robot</a:t>
            </a:r>
            <a:endParaRPr lang="cs-CZ" sz="6000" b="1" dirty="0">
              <a:latin typeface="AR DESTINE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72816"/>
            <a:ext cx="5856442" cy="44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00608" y="1268760"/>
            <a:ext cx="9144000" cy="175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LMS100 od společnosti SICK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9-</a:t>
            </a:r>
            <a:r>
              <a:rPr lang="cs-CZ" dirty="0" err="1" smtClean="0">
                <a:solidFill>
                  <a:schemeClr val="tx1"/>
                </a:solidFill>
              </a:rPr>
              <a:t>osý</a:t>
            </a:r>
            <a:r>
              <a:rPr lang="cs-CZ" dirty="0" smtClean="0">
                <a:solidFill>
                  <a:schemeClr val="tx1"/>
                </a:solidFill>
              </a:rPr>
              <a:t> snímač polohy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GPS </a:t>
            </a:r>
            <a:r>
              <a:rPr lang="cs-CZ" dirty="0" err="1" smtClean="0">
                <a:solidFill>
                  <a:schemeClr val="tx1"/>
                </a:solidFill>
              </a:rPr>
              <a:t>Navilog</a:t>
            </a:r>
            <a:r>
              <a:rPr lang="cs-CZ" dirty="0" smtClean="0">
                <a:solidFill>
                  <a:schemeClr val="tx1"/>
                </a:solidFill>
              </a:rPr>
              <a:t> 303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PC 800 MHz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OS </a:t>
            </a:r>
            <a:r>
              <a:rPr lang="cs-CZ" dirty="0" err="1" smtClean="0">
                <a:solidFill>
                  <a:schemeClr val="tx1"/>
                </a:solidFill>
              </a:rPr>
              <a:t>Debian</a:t>
            </a:r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řídící aplikace v jazyce Python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řízení pohonů pomocí AVR ATMEGA8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reléový H-můstek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palubní napětí 12 V</a:t>
            </a:r>
          </a:p>
          <a:p>
            <a:pPr algn="l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err="1" smtClean="0">
                <a:latin typeface="AR DESTINE" pitchFamily="2" charset="0"/>
              </a:rPr>
              <a:t>LOko</a:t>
            </a:r>
            <a:endParaRPr lang="cs-CZ" sz="6000" b="1" dirty="0">
              <a:latin typeface="AR DESTIN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491824" cy="475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7661"/>
            <a:ext cx="7344816" cy="5571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0528" y="1268760"/>
            <a:ext cx="9144000" cy="175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000" dirty="0" smtClean="0">
                <a:solidFill>
                  <a:schemeClr val="tx1"/>
                </a:solidFill>
              </a:rPr>
              <a:t> nedělejte změny strategie</a:t>
            </a:r>
          </a:p>
          <a:p>
            <a:pPr algn="l">
              <a:buFont typeface="Arial" pitchFamily="34" charset="0"/>
              <a:buChar char="•"/>
            </a:pPr>
            <a:r>
              <a:rPr lang="cs-CZ" sz="3000" dirty="0">
                <a:solidFill>
                  <a:schemeClr val="tx1"/>
                </a:solidFill>
              </a:rPr>
              <a:t> </a:t>
            </a:r>
            <a:r>
              <a:rPr lang="cs-CZ" sz="3000" dirty="0" smtClean="0">
                <a:solidFill>
                  <a:schemeClr val="tx1"/>
                </a:solidFill>
              </a:rPr>
              <a:t>na nikoho se nespoléhejte</a:t>
            </a:r>
          </a:p>
          <a:p>
            <a:pPr algn="l">
              <a:buFont typeface="Arial" pitchFamily="34" charset="0"/>
              <a:buChar char="•"/>
            </a:pPr>
            <a:r>
              <a:rPr lang="cs-CZ" sz="3000" dirty="0">
                <a:solidFill>
                  <a:schemeClr val="tx1"/>
                </a:solidFill>
              </a:rPr>
              <a:t> </a:t>
            </a:r>
            <a:r>
              <a:rPr lang="cs-CZ" sz="3000" dirty="0" smtClean="0">
                <a:solidFill>
                  <a:schemeClr val="tx1"/>
                </a:solidFill>
              </a:rPr>
              <a:t>hlavně se nesnažte dělat změny těsně před startem</a:t>
            </a:r>
          </a:p>
          <a:p>
            <a:pPr algn="l">
              <a:buFont typeface="Arial" pitchFamily="34" charset="0"/>
              <a:buChar char="•"/>
            </a:pPr>
            <a:r>
              <a:rPr lang="cs-CZ" sz="3000" dirty="0" smtClean="0">
                <a:solidFill>
                  <a:schemeClr val="tx1"/>
                </a:solidFill>
              </a:rPr>
              <a:t> zkontrolujte si čas!!!</a:t>
            </a:r>
          </a:p>
          <a:p>
            <a:pPr algn="l">
              <a:buFont typeface="Arial" pitchFamily="34" charset="0"/>
              <a:buChar char="•"/>
            </a:pPr>
            <a:r>
              <a:rPr lang="cs-CZ" sz="3000" dirty="0" smtClean="0">
                <a:solidFill>
                  <a:schemeClr val="tx1"/>
                </a:solidFill>
              </a:rPr>
              <a:t> dotáhněte si šroubky alespoň 2x do roka</a:t>
            </a:r>
          </a:p>
          <a:p>
            <a:pPr algn="l">
              <a:buFont typeface="Arial" pitchFamily="34" charset="0"/>
              <a:buChar char="•"/>
            </a:pPr>
            <a:r>
              <a:rPr lang="cs-CZ" sz="3000" dirty="0">
                <a:solidFill>
                  <a:schemeClr val="tx1"/>
                </a:solidFill>
              </a:rPr>
              <a:t> </a:t>
            </a:r>
            <a:r>
              <a:rPr lang="cs-CZ" sz="3000" dirty="0" smtClean="0">
                <a:solidFill>
                  <a:schemeClr val="tx1"/>
                </a:solidFill>
              </a:rPr>
              <a:t>testovat, </a:t>
            </a:r>
            <a:r>
              <a:rPr lang="cs-CZ" sz="3000" dirty="0" err="1" smtClean="0">
                <a:solidFill>
                  <a:schemeClr val="tx1"/>
                </a:solidFill>
              </a:rPr>
              <a:t>testovat</a:t>
            </a:r>
            <a:r>
              <a:rPr lang="cs-CZ" sz="3000" dirty="0" smtClean="0">
                <a:solidFill>
                  <a:schemeClr val="tx1"/>
                </a:solidFill>
              </a:rPr>
              <a:t>, </a:t>
            </a:r>
            <a:r>
              <a:rPr lang="cs-CZ" sz="3000" dirty="0" err="1" smtClean="0">
                <a:solidFill>
                  <a:schemeClr val="tx1"/>
                </a:solidFill>
              </a:rPr>
              <a:t>testovat</a:t>
            </a:r>
            <a:endParaRPr lang="cs-CZ" sz="3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3000" dirty="0">
                <a:solidFill>
                  <a:schemeClr val="tx1"/>
                </a:solidFill>
              </a:rPr>
              <a:t> </a:t>
            </a:r>
            <a:r>
              <a:rPr lang="cs-CZ" sz="3000" dirty="0" smtClean="0">
                <a:solidFill>
                  <a:schemeClr val="tx1"/>
                </a:solidFill>
              </a:rPr>
              <a:t>před odjezdem na závod si zkontrolujte baterie (i na MB)</a:t>
            </a:r>
          </a:p>
          <a:p>
            <a:pPr algn="l">
              <a:buFont typeface="Arial" pitchFamily="34" charset="0"/>
              <a:buChar char="•"/>
            </a:pPr>
            <a:r>
              <a:rPr lang="cs-CZ" sz="3000" dirty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zkalibrujte</a:t>
            </a:r>
            <a:r>
              <a:rPr lang="cs-CZ" sz="3000" dirty="0" smtClean="0">
                <a:solidFill>
                  <a:schemeClr val="tx1"/>
                </a:solidFill>
              </a:rPr>
              <a:t> si kompas</a:t>
            </a:r>
          </a:p>
          <a:p>
            <a:pPr algn="l"/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70025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AR DESTINE" pitchFamily="2" charset="0"/>
              </a:rPr>
              <a:t>Jak na to, aneb co (ne)</a:t>
            </a:r>
            <a:r>
              <a:rPr lang="cs-CZ" sz="3600" b="1" dirty="0" err="1" smtClean="0">
                <a:latin typeface="AR DESTINE" pitchFamily="2" charset="0"/>
              </a:rPr>
              <a:t>delejte</a:t>
            </a:r>
            <a:endParaRPr lang="cs-CZ" sz="3600" b="1" dirty="0">
              <a:latin typeface="AR DESTINE" pitchFamily="2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300192" y="260648"/>
            <a:ext cx="8640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DESTINE" pitchFamily="2" charset="0"/>
                <a:ea typeface="+mj-ea"/>
                <a:cs typeface="+mj-cs"/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00608" y="1268760"/>
            <a:ext cx="8063880" cy="175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organizátorům za vynaloženou energii a úsilí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všem členům našeho týmu</a:t>
            </a:r>
          </a:p>
          <a:p>
            <a:pPr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manželkám, milenkám, přítelkyním, dětem a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   psům za jejich neutichající podporu</a:t>
            </a:r>
          </a:p>
          <a:p>
            <a:pPr algn="l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err="1" smtClean="0">
                <a:latin typeface="AR DESTINE" pitchFamily="2" charset="0"/>
              </a:rPr>
              <a:t>Podekování</a:t>
            </a:r>
            <a:endParaRPr lang="cs-CZ" sz="6000" b="1" dirty="0">
              <a:latin typeface="AR DESTINE" pitchFamily="2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491880" y="188640"/>
            <a:ext cx="8640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DESTINE" pitchFamily="2" charset="0"/>
                <a:ea typeface="+mj-ea"/>
                <a:cs typeface="+mj-cs"/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139</Words>
  <Application>Microsoft Office PowerPoint</Application>
  <PresentationFormat>Předvádění na obrazovce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Radioklub Písek</vt:lpstr>
      <vt:lpstr>Robot</vt:lpstr>
      <vt:lpstr>LOko</vt:lpstr>
      <vt:lpstr>Snímek 4</vt:lpstr>
      <vt:lpstr>Snímek 5</vt:lpstr>
      <vt:lpstr>Jak na to, aneb co (ne)delejte</vt:lpstr>
      <vt:lpstr>Podekování</vt:lpstr>
    </vt:vector>
  </TitlesOfParts>
  <Company>BILLA-KONZERN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Radioklub Písek</dc:title>
  <dc:creator>Administrator</dc:creator>
  <cp:lastModifiedBy>Administrator</cp:lastModifiedBy>
  <cp:revision>12</cp:revision>
  <dcterms:created xsi:type="dcterms:W3CDTF">2012-09-15T20:04:10Z</dcterms:created>
  <dcterms:modified xsi:type="dcterms:W3CDTF">2012-09-15T22:14:33Z</dcterms:modified>
</cp:coreProperties>
</file>