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ind" initials="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dirty="0" err="1" smtClean="0"/>
              <a:t>Robotour</a:t>
            </a:r>
            <a:r>
              <a:rPr lang="en-US" dirty="0" smtClean="0"/>
              <a:t> 2012 – robotika.cz outdoor delivery challenge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r>
              <a:rPr lang="en-US" dirty="0" err="1" smtClean="0"/>
              <a:t>Praha</a:t>
            </a:r>
            <a:r>
              <a:rPr lang="en-US" dirty="0" smtClean="0"/>
              <a:t>/</a:t>
            </a:r>
            <a:r>
              <a:rPr lang="en-US" dirty="0" err="1" smtClean="0"/>
              <a:t>Stromovka</a:t>
            </a:r>
            <a:r>
              <a:rPr lang="en-US" dirty="0" smtClean="0"/>
              <a:t> 15.9.2012</a:t>
            </a:r>
            <a:endParaRPr lang="en-US" dirty="0"/>
          </a:p>
        </p:txBody>
      </p:sp>
      <p:pic>
        <p:nvPicPr>
          <p:cNvPr id="1026" name="Picture 2" descr="M:\hg\robotika.cz\htdocs\competitions\robotour\2012\results\run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6450" y="4419600"/>
            <a:ext cx="2247899" cy="1685925"/>
          </a:xfrm>
          <a:prstGeom prst="rect">
            <a:avLst/>
          </a:prstGeom>
          <a:noFill/>
        </p:spPr>
      </p:pic>
      <p:pic>
        <p:nvPicPr>
          <p:cNvPr id="1028" name="Picture 4" descr="M:\hg\robotika.cz\htdocs\competitions\robotour\2012\results\run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495800"/>
            <a:ext cx="2207683" cy="1655762"/>
          </a:xfrm>
          <a:prstGeom prst="rect">
            <a:avLst/>
          </a:prstGeom>
          <a:noFill/>
        </p:spPr>
      </p:pic>
      <p:pic>
        <p:nvPicPr>
          <p:cNvPr id="1029" name="Picture 5" descr="M:\hg\robotika.cz\htdocs\competitions\robotour\2012\results\run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4400550"/>
            <a:ext cx="2209800" cy="1657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12 registered teams, 11 arrived, 10 homologated, 6 scoring</a:t>
            </a:r>
          </a:p>
          <a:p>
            <a:r>
              <a:rPr lang="cs-CZ" dirty="0" smtClean="0"/>
              <a:t>New teams: The Experts, </a:t>
            </a:r>
            <a:r>
              <a:rPr lang="en-US" dirty="0" smtClean="0"/>
              <a:t>[FAIL], </a:t>
            </a:r>
            <a:r>
              <a:rPr lang="en-US" dirty="0" err="1" smtClean="0"/>
              <a:t>Plecharts</a:t>
            </a:r>
            <a:r>
              <a:rPr lang="en-US" dirty="0" smtClean="0"/>
              <a:t>, </a:t>
            </a:r>
            <a:r>
              <a:rPr lang="en-US" dirty="0" err="1" smtClean="0"/>
              <a:t>Siners</a:t>
            </a:r>
            <a:r>
              <a:rPr lang="cs-CZ" dirty="0" smtClean="0"/>
              <a:t> </a:t>
            </a:r>
            <a:r>
              <a:rPr lang="en-US" dirty="0" smtClean="0"/>
              <a:t>+ new Cogito robot</a:t>
            </a:r>
            <a:endParaRPr lang="cs-CZ" dirty="0" smtClean="0"/>
          </a:p>
          <a:p>
            <a:r>
              <a:rPr lang="en-US" dirty="0" smtClean="0"/>
              <a:t>3 runs/kola: 596m, 249m, 663m</a:t>
            </a:r>
          </a:p>
          <a:p>
            <a:r>
              <a:rPr lang="en-US" dirty="0" smtClean="0"/>
              <a:t>Weather --- good </a:t>
            </a:r>
            <a:r>
              <a:rPr lang="en-US" dirty="0" smtClean="0">
                <a:sym typeface="Wingdings" pitchFamily="2" charset="2"/>
              </a:rPr>
              <a:t> (7</a:t>
            </a:r>
            <a:r>
              <a:rPr lang="en-US" baseline="30000" dirty="0" smtClean="0">
                <a:sym typeface="Wingdings" pitchFamily="2" charset="2"/>
              </a:rPr>
              <a:t>th</a:t>
            </a:r>
            <a:r>
              <a:rPr lang="en-US" dirty="0" smtClean="0">
                <a:sym typeface="Wingdings" pitchFamily="2" charset="2"/>
              </a:rPr>
              <a:t> year already</a:t>
            </a:r>
            <a:r>
              <a:rPr lang="cs-CZ" dirty="0" smtClean="0">
                <a:sym typeface="Wingdings" pitchFamily="2" charset="2"/>
              </a:rPr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OSM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Recently changed license – some segments were deleted</a:t>
            </a:r>
          </a:p>
          <a:p>
            <a:r>
              <a:rPr lang="cs-CZ" dirty="0" smtClean="0"/>
              <a:t>Neces</a:t>
            </a:r>
            <a:r>
              <a:rPr lang="en-US" dirty="0" err="1" smtClean="0"/>
              <a:t>ary</a:t>
            </a:r>
            <a:r>
              <a:rPr lang="cs-CZ" dirty="0" smtClean="0"/>
              <a:t> </a:t>
            </a:r>
            <a:r>
              <a:rPr lang="cs-CZ" dirty="0" smtClean="0"/>
              <a:t>to properly handle tags highway</a:t>
            </a:r>
            <a:r>
              <a:rPr lang="en-US" dirty="0" smtClean="0"/>
              <a:t>=steps, highway=track, barrier=*</a:t>
            </a:r>
          </a:p>
          <a:p>
            <a:r>
              <a:rPr lang="en-US" dirty="0" smtClean="0"/>
              <a:t>Old/new map snapshots</a:t>
            </a:r>
          </a:p>
          <a:p>
            <a:r>
              <a:rPr lang="en-US" dirty="0" smtClean="0"/>
              <a:t>Teams edit the maps (delete segments)</a:t>
            </a:r>
          </a:p>
          <a:p>
            <a:r>
              <a:rPr lang="en-US" dirty="0" smtClean="0"/>
              <a:t>Ads – </a:t>
            </a:r>
            <a:r>
              <a:rPr lang="en-US" dirty="0" err="1" smtClean="0"/>
              <a:t>MapFactor</a:t>
            </a:r>
            <a:r>
              <a:rPr lang="en-US" dirty="0" smtClean="0"/>
              <a:t> Android Navigator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Blocking rule was not used … 3</a:t>
            </a:r>
            <a:r>
              <a:rPr lang="en-US" baseline="30000" dirty="0" smtClean="0"/>
              <a:t>rd</a:t>
            </a:r>
            <a:r>
              <a:rPr lang="en-US" dirty="0" smtClean="0"/>
              <a:t> run </a:t>
            </a:r>
            <a:r>
              <a:rPr lang="en-US" dirty="0" err="1" smtClean="0"/>
              <a:t>Roboauto</a:t>
            </a:r>
            <a:r>
              <a:rPr lang="en-US" dirty="0" smtClean="0"/>
              <a:t> Karl</a:t>
            </a:r>
            <a:r>
              <a:rPr lang="cs-CZ" dirty="0" smtClean="0"/>
              <a:t>ík vs. Cogito</a:t>
            </a:r>
            <a:endParaRPr lang="en-US" dirty="0" smtClean="0"/>
          </a:p>
          <a:p>
            <a:r>
              <a:rPr lang="en-US" dirty="0" smtClean="0"/>
              <a:t>Unreliable score … last position of Karl</a:t>
            </a:r>
            <a:r>
              <a:rPr lang="cs-CZ" dirty="0" smtClean="0"/>
              <a:t>ík </a:t>
            </a:r>
            <a:r>
              <a:rPr lang="de-DE" dirty="0" smtClean="0"/>
              <a:t>under tree </a:t>
            </a:r>
            <a:r>
              <a:rPr lang="en-US" dirty="0" smtClean="0"/>
              <a:t>+/- 5m &amp; “random” walk of Short Circuits and exact timeout</a:t>
            </a:r>
          </a:p>
          <a:p>
            <a:r>
              <a:rPr lang="en-US" dirty="0" smtClean="0"/>
              <a:t>Emergency STOP -&gt; disqualified if not emergency</a:t>
            </a:r>
          </a:p>
          <a:p>
            <a:r>
              <a:rPr lang="en-US" dirty="0" smtClean="0"/>
              <a:t>No need of fully blocked road </a:t>
            </a:r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Easily removable payload … next year some with and some without payload?</a:t>
            </a:r>
          </a:p>
          <a:p>
            <a:r>
              <a:rPr lang="en-US" dirty="0" smtClean="0"/>
              <a:t>Payload deployment? (at the goal position &amp; return to the base)</a:t>
            </a:r>
          </a:p>
          <a:p>
            <a:r>
              <a:rPr lang="en-US" dirty="0" smtClean="0"/>
              <a:t>3 or 4 runs?</a:t>
            </a:r>
          </a:p>
          <a:p>
            <a:r>
              <a:rPr lang="en-US" dirty="0" smtClean="0"/>
              <a:t>Far away starts/goals?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Robotour</a:t>
            </a:r>
            <a:r>
              <a:rPr lang="en-US" dirty="0" smtClean="0"/>
              <a:t>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800"/>
          </a:xfrm>
        </p:spPr>
        <p:txBody>
          <a:bodyPr/>
          <a:lstStyle/>
          <a:p>
            <a:r>
              <a:rPr lang="en-US" dirty="0" smtClean="0"/>
              <a:t>Poland/Lodz, 28/9/2013 (with </a:t>
            </a:r>
            <a:r>
              <a:rPr lang="en-US" dirty="0" err="1" smtClean="0"/>
              <a:t>RiE</a:t>
            </a:r>
            <a:r>
              <a:rPr lang="en-US" dirty="0" smtClean="0"/>
              <a:t> 26-27/9)</a:t>
            </a:r>
            <a:endParaRPr lang="en-US" dirty="0"/>
          </a:p>
        </p:txBody>
      </p:sp>
      <p:pic>
        <p:nvPicPr>
          <p:cNvPr id="2051" name="Picture 3" descr="M:\competitions\robotour\Robotour2010_bannerE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657600"/>
            <a:ext cx="4629150" cy="1238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Thank you for coming </a:t>
            </a:r>
            <a:br>
              <a:rPr lang="en-US" dirty="0" smtClean="0"/>
            </a:br>
            <a:r>
              <a:rPr lang="en-US" dirty="0" smtClean="0"/>
              <a:t>&amp;</a:t>
            </a:r>
            <a:br>
              <a:rPr lang="en-US" dirty="0" smtClean="0"/>
            </a:br>
            <a:r>
              <a:rPr lang="en-US" dirty="0" smtClean="0"/>
              <a:t> playing with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295400" y="4267200"/>
            <a:ext cx="6400800" cy="1752600"/>
          </a:xfrm>
        </p:spPr>
        <p:txBody>
          <a:bodyPr/>
          <a:lstStyle/>
          <a:p>
            <a:r>
              <a:rPr lang="en-US" dirty="0" smtClean="0"/>
              <a:t>robotika.cz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203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Robotour 2012 – robotika.cz outdoor delivery challenge</vt:lpstr>
      <vt:lpstr>Overview</vt:lpstr>
      <vt:lpstr>OSM maps</vt:lpstr>
      <vt:lpstr>Rules (1/2)</vt:lpstr>
      <vt:lpstr>Rules (2/2)</vt:lpstr>
      <vt:lpstr>Robotour 2013</vt:lpstr>
      <vt:lpstr>Thank you for coming  &amp;  playing with us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Robotour 2012 – robotika.cz outdoor delivery challenge</dc:title>
  <dc:creator/>
  <cp:lastModifiedBy>martind</cp:lastModifiedBy>
  <cp:revision>12</cp:revision>
  <dcterms:created xsi:type="dcterms:W3CDTF">2006-08-16T00:00:00Z</dcterms:created>
  <dcterms:modified xsi:type="dcterms:W3CDTF">2012-09-16T11:08:04Z</dcterms:modified>
</cp:coreProperties>
</file>